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71" r:id="rId3"/>
    <p:sldId id="272" r:id="rId4"/>
    <p:sldId id="273" r:id="rId5"/>
    <p:sldId id="274" r:id="rId6"/>
    <p:sldId id="275" r:id="rId7"/>
    <p:sldId id="276" r:id="rId8"/>
    <p:sldId id="286" r:id="rId9"/>
    <p:sldId id="285" r:id="rId10"/>
    <p:sldId id="287" r:id="rId11"/>
    <p:sldId id="290" r:id="rId12"/>
    <p:sldId id="293" r:id="rId13"/>
    <p:sldId id="294" r:id="rId14"/>
    <p:sldId id="289" r:id="rId15"/>
    <p:sldId id="268" r:id="rId16"/>
    <p:sldId id="258" r:id="rId17"/>
    <p:sldId id="270" r:id="rId18"/>
    <p:sldId id="259" r:id="rId19"/>
    <p:sldId id="265" r:id="rId20"/>
    <p:sldId id="288" r:id="rId21"/>
    <p:sldId id="26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3925" autoAdjust="0"/>
  </p:normalViewPr>
  <p:slideViewPr>
    <p:cSldViewPr>
      <p:cViewPr varScale="1">
        <p:scale>
          <a:sx n="103" d="100"/>
          <a:sy n="103" d="100"/>
        </p:scale>
        <p:origin x="-2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F95840-8A5C-493A-A5BD-FD1275A53502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670AA6-93E2-4DD6-87A5-02A0E1F9ED6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670AA6-93E2-4DD6-87A5-02A0E1F9ED64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2DB74-8C1F-4F9C-9237-6FAF54E8BE37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8341F-677F-48AE-B703-5CD51FA4C2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2DB74-8C1F-4F9C-9237-6FAF54E8BE37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8341F-677F-48AE-B703-5CD51FA4C2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2DB74-8C1F-4F9C-9237-6FAF54E8BE37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8341F-677F-48AE-B703-5CD51FA4C2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2DB74-8C1F-4F9C-9237-6FAF54E8BE37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8341F-677F-48AE-B703-5CD51FA4C2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2DB74-8C1F-4F9C-9237-6FAF54E8BE37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8341F-677F-48AE-B703-5CD51FA4C2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2DB74-8C1F-4F9C-9237-6FAF54E8BE37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8341F-677F-48AE-B703-5CD51FA4C2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2DB74-8C1F-4F9C-9237-6FAF54E8BE37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8341F-677F-48AE-B703-5CD51FA4C2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2DB74-8C1F-4F9C-9237-6FAF54E8BE37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8341F-677F-48AE-B703-5CD51FA4C2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2DB74-8C1F-4F9C-9237-6FAF54E8BE37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8341F-677F-48AE-B703-5CD51FA4C2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2DB74-8C1F-4F9C-9237-6FAF54E8BE37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8341F-677F-48AE-B703-5CD51FA4C2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2DB74-8C1F-4F9C-9237-6FAF54E8BE37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8341F-677F-48AE-B703-5CD51FA4C2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12DB74-8C1F-4F9C-9237-6FAF54E8BE37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E8341F-677F-48AE-B703-5CD51FA4C25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57365"/>
            <a:ext cx="5743588" cy="1743086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ДРУЖБА  НАУК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643314"/>
            <a:ext cx="4772036" cy="1643074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Интегрированное внеклассное занятие</a:t>
            </a:r>
          </a:p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6-7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классы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Arial Black" pitchFamily="34" charset="0"/>
              </a:rPr>
              <a:t>Числа в загадках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/>
              <a:t>Рук много, а нога …</a:t>
            </a:r>
          </a:p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endParaRPr lang="ru-RU" sz="2400" dirty="0" smtClean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/>
              <a:t>Под двумя дугами</a:t>
            </a:r>
          </a:p>
          <a:p>
            <a:pPr>
              <a:buNone/>
            </a:pPr>
            <a:r>
              <a:rPr lang="ru-RU" sz="3600" dirty="0" smtClean="0"/>
              <a:t> … яблока с кругами.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 </a:t>
            </a:r>
            <a:endParaRPr lang="ru-RU" sz="2400" dirty="0" smtClean="0"/>
          </a:p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780928"/>
            <a:ext cx="2901424" cy="2049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3501008"/>
            <a:ext cx="2549861" cy="1473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dirty="0" smtClean="0">
                <a:latin typeface="Arial Black" pitchFamily="34" charset="0"/>
              </a:rPr>
              <a:t>Расскажи в цифрах о себе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643050"/>
            <a:ext cx="2595554" cy="17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4000504"/>
            <a:ext cx="2690805" cy="2018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29322" y="3929066"/>
            <a:ext cx="2907498" cy="1938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10" y="1571612"/>
            <a:ext cx="2381248" cy="2041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43240" y="1785926"/>
            <a:ext cx="2571768" cy="3364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Arial Black" pitchFamily="34" charset="0"/>
              </a:rPr>
              <a:t>Числа в словах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По…л</a:t>
            </a:r>
          </a:p>
          <a:p>
            <a:r>
              <a:rPr lang="ru-RU" sz="3600" dirty="0" err="1" smtClean="0"/>
              <a:t>Ви</a:t>
            </a:r>
            <a:r>
              <a:rPr lang="ru-RU" sz="3600" dirty="0" smtClean="0"/>
              <a:t>…на</a:t>
            </a:r>
          </a:p>
          <a:p>
            <a:r>
              <a:rPr lang="ru-RU" sz="3600" dirty="0" err="1" smtClean="0"/>
              <a:t>Ро</a:t>
            </a:r>
            <a:r>
              <a:rPr lang="ru-RU" sz="3600" dirty="0" smtClean="0"/>
              <a:t>…к</a:t>
            </a:r>
          </a:p>
          <a:p>
            <a:r>
              <a:rPr lang="ru-RU" sz="3600" dirty="0" smtClean="0"/>
              <a:t>С…</a:t>
            </a:r>
            <a:r>
              <a:rPr lang="ru-RU" sz="3600" dirty="0" err="1" smtClean="0"/>
              <a:t>жка</a:t>
            </a:r>
            <a:endParaRPr lang="ru-RU" sz="3600" dirty="0" smtClean="0"/>
          </a:p>
          <a:p>
            <a:r>
              <a:rPr lang="ru-RU" sz="3600" dirty="0" smtClean="0"/>
              <a:t>Пи…лет</a:t>
            </a:r>
          </a:p>
          <a:p>
            <a:r>
              <a:rPr lang="ru-RU" sz="3600" dirty="0" err="1" smtClean="0"/>
              <a:t>Сви</a:t>
            </a:r>
            <a:r>
              <a:rPr lang="ru-RU" sz="3600" dirty="0" smtClean="0"/>
              <a:t>…к</a:t>
            </a:r>
          </a:p>
          <a:p>
            <a:r>
              <a:rPr lang="ru-RU" sz="3600" dirty="0" smtClean="0"/>
              <a:t>С…ж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Ли…к</a:t>
            </a:r>
          </a:p>
          <a:p>
            <a:r>
              <a:rPr lang="ru-RU" sz="3600" dirty="0" smtClean="0"/>
              <a:t>   . . . . Я</a:t>
            </a:r>
          </a:p>
          <a:p>
            <a:r>
              <a:rPr lang="ru-RU" sz="3600" dirty="0" smtClean="0"/>
              <a:t> И . . . </a:t>
            </a:r>
            <a:r>
              <a:rPr lang="ru-RU" sz="3600" dirty="0" err="1" smtClean="0"/>
              <a:t>рия</a:t>
            </a:r>
            <a:endParaRPr lang="ru-RU" sz="3600" dirty="0" smtClean="0"/>
          </a:p>
          <a:p>
            <a:r>
              <a:rPr lang="ru-RU" sz="3600" dirty="0" smtClean="0"/>
              <a:t> Р . . . . а </a:t>
            </a:r>
          </a:p>
          <a:p>
            <a:r>
              <a:rPr lang="ru-RU" sz="3600" dirty="0" smtClean="0"/>
              <a:t>Те . . . </a:t>
            </a:r>
          </a:p>
          <a:p>
            <a:r>
              <a:rPr lang="ru-RU" sz="3600" dirty="0" smtClean="0"/>
              <a:t> . . . буна</a:t>
            </a:r>
          </a:p>
          <a:p>
            <a:r>
              <a:rPr lang="ru-RU" sz="3600" dirty="0" smtClean="0"/>
              <a:t>. . . </a:t>
            </a:r>
            <a:r>
              <a:rPr lang="ru-RU" sz="3600" dirty="0" err="1" smtClean="0"/>
              <a:t>лб</a:t>
            </a:r>
            <a:r>
              <a:rPr lang="ru-RU" sz="3600" dirty="0" smtClean="0"/>
              <a:t> 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Arial Black" pitchFamily="34" charset="0"/>
              </a:rPr>
              <a:t>Числа в словах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По</a:t>
            </a:r>
            <a:r>
              <a:rPr lang="ru-RU" sz="3600" u="sng" dirty="0" smtClean="0"/>
              <a:t>два</a:t>
            </a:r>
            <a:r>
              <a:rPr lang="ru-RU" sz="3600" dirty="0" smtClean="0"/>
              <a:t>л</a:t>
            </a:r>
          </a:p>
          <a:p>
            <a:r>
              <a:rPr lang="ru-RU" sz="3600" dirty="0" smtClean="0"/>
              <a:t>Ви</a:t>
            </a:r>
            <a:r>
              <a:rPr lang="ru-RU" sz="3600" u="sng" dirty="0" smtClean="0"/>
              <a:t>три</a:t>
            </a:r>
            <a:r>
              <a:rPr lang="ru-RU" sz="3600" dirty="0" smtClean="0"/>
              <a:t>на</a:t>
            </a:r>
          </a:p>
          <a:p>
            <a:r>
              <a:rPr lang="ru-RU" sz="3600" dirty="0" smtClean="0"/>
              <a:t>Ро</a:t>
            </a:r>
            <a:r>
              <a:rPr lang="ru-RU" sz="3600" u="sng" dirty="0" smtClean="0"/>
              <a:t>сто</a:t>
            </a:r>
            <a:r>
              <a:rPr lang="ru-RU" sz="3600" dirty="0" smtClean="0"/>
              <a:t>к</a:t>
            </a:r>
          </a:p>
          <a:p>
            <a:r>
              <a:rPr lang="ru-RU" sz="3600" dirty="0" smtClean="0"/>
              <a:t>С</a:t>
            </a:r>
            <a:r>
              <a:rPr lang="ru-RU" sz="3600" u="sng" dirty="0" smtClean="0"/>
              <a:t>три</a:t>
            </a:r>
            <a:r>
              <a:rPr lang="ru-RU" sz="3600" dirty="0" smtClean="0"/>
              <a:t>жка</a:t>
            </a:r>
          </a:p>
          <a:p>
            <a:r>
              <a:rPr lang="ru-RU" sz="3600" dirty="0" smtClean="0"/>
              <a:t>Пи</a:t>
            </a:r>
            <a:r>
              <a:rPr lang="ru-RU" sz="3600" u="sng" dirty="0" smtClean="0"/>
              <a:t>сто</a:t>
            </a:r>
            <a:r>
              <a:rPr lang="ru-RU" sz="3600" dirty="0" smtClean="0"/>
              <a:t>лет</a:t>
            </a:r>
          </a:p>
          <a:p>
            <a:r>
              <a:rPr lang="ru-RU" sz="3600" dirty="0" smtClean="0"/>
              <a:t>Сви</a:t>
            </a:r>
            <a:r>
              <a:rPr lang="ru-RU" sz="3600" u="sng" dirty="0" smtClean="0"/>
              <a:t>сто</a:t>
            </a:r>
            <a:r>
              <a:rPr lang="ru-RU" sz="3600" dirty="0" smtClean="0"/>
              <a:t>к</a:t>
            </a:r>
          </a:p>
          <a:p>
            <a:r>
              <a:rPr lang="ru-RU" sz="3600" dirty="0" smtClean="0"/>
              <a:t>С</a:t>
            </a:r>
            <a:r>
              <a:rPr lang="ru-RU" sz="3600" u="sng" dirty="0" smtClean="0"/>
              <a:t>три</a:t>
            </a:r>
            <a:r>
              <a:rPr lang="ru-RU" sz="3600" dirty="0" smtClean="0"/>
              <a:t>ж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sz="3600" dirty="0" smtClean="0"/>
              <a:t>Ли</a:t>
            </a:r>
            <a:r>
              <a:rPr lang="ru-RU" sz="3600" u="sng" dirty="0" smtClean="0"/>
              <a:t>сто</a:t>
            </a:r>
            <a:r>
              <a:rPr lang="ru-RU" sz="3600" dirty="0" smtClean="0"/>
              <a:t>к</a:t>
            </a:r>
          </a:p>
          <a:p>
            <a:r>
              <a:rPr lang="ru-RU" sz="3600" u="sng" dirty="0" smtClean="0"/>
              <a:t>Семь</a:t>
            </a:r>
            <a:r>
              <a:rPr lang="ru-RU" sz="3600" dirty="0" smtClean="0"/>
              <a:t>я</a:t>
            </a:r>
          </a:p>
          <a:p>
            <a:r>
              <a:rPr lang="ru-RU" sz="3600" dirty="0" smtClean="0"/>
              <a:t>И</a:t>
            </a:r>
            <a:r>
              <a:rPr lang="ru-RU" sz="3600" u="sng" dirty="0" smtClean="0"/>
              <a:t>сто</a:t>
            </a:r>
            <a:r>
              <a:rPr lang="ru-RU" sz="3600" dirty="0" smtClean="0"/>
              <a:t>рия</a:t>
            </a:r>
          </a:p>
          <a:p>
            <a:r>
              <a:rPr lang="ru-RU" sz="3600" dirty="0" smtClean="0"/>
              <a:t>Р</a:t>
            </a:r>
            <a:r>
              <a:rPr lang="ru-RU" sz="3600" u="sng" dirty="0" smtClean="0"/>
              <a:t>один</a:t>
            </a:r>
            <a:r>
              <a:rPr lang="ru-RU" sz="3600" dirty="0" smtClean="0"/>
              <a:t>а</a:t>
            </a:r>
          </a:p>
          <a:p>
            <a:r>
              <a:rPr lang="ru-RU" sz="3600" dirty="0" smtClean="0"/>
              <a:t>Те</a:t>
            </a:r>
            <a:r>
              <a:rPr lang="ru-RU" sz="3600" u="sng" dirty="0" smtClean="0"/>
              <a:t>сто</a:t>
            </a:r>
          </a:p>
          <a:p>
            <a:r>
              <a:rPr lang="ru-RU" sz="3600" u="sng" dirty="0" smtClean="0"/>
              <a:t>Три</a:t>
            </a:r>
            <a:r>
              <a:rPr lang="ru-RU" sz="3600" dirty="0" smtClean="0"/>
              <a:t>буна</a:t>
            </a:r>
          </a:p>
          <a:p>
            <a:r>
              <a:rPr lang="ru-RU" sz="3600" u="sng" dirty="0" smtClean="0"/>
              <a:t>Сто</a:t>
            </a:r>
            <a:r>
              <a:rPr lang="ru-RU" sz="3600" dirty="0" smtClean="0"/>
              <a:t>лб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Arial Black" pitchFamily="34" charset="0"/>
              </a:rPr>
              <a:t>Рассыпанные буквы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3600" dirty="0" smtClean="0"/>
              <a:t>Морфология</a:t>
            </a:r>
          </a:p>
          <a:p>
            <a:r>
              <a:rPr lang="ru-RU" sz="3600" dirty="0" smtClean="0"/>
              <a:t>Союз </a:t>
            </a:r>
          </a:p>
          <a:p>
            <a:r>
              <a:rPr lang="ru-RU" sz="3600" dirty="0" smtClean="0"/>
              <a:t>Повесть</a:t>
            </a:r>
          </a:p>
          <a:p>
            <a:r>
              <a:rPr lang="ru-RU" sz="3600" dirty="0" smtClean="0"/>
              <a:t>Прямоугольник</a:t>
            </a:r>
          </a:p>
          <a:p>
            <a:r>
              <a:rPr lang="ru-RU" sz="3600" dirty="0" smtClean="0"/>
              <a:t>Степень </a:t>
            </a:r>
          </a:p>
          <a:p>
            <a:pPr algn="ctr"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Подлежащее</a:t>
            </a:r>
          </a:p>
          <a:p>
            <a:r>
              <a:rPr lang="ru-RU" sz="3600" dirty="0" smtClean="0"/>
              <a:t>Комедия</a:t>
            </a:r>
          </a:p>
          <a:p>
            <a:r>
              <a:rPr lang="ru-RU" sz="3600" dirty="0" smtClean="0"/>
              <a:t> Частушки</a:t>
            </a:r>
          </a:p>
          <a:p>
            <a:r>
              <a:rPr lang="ru-RU" sz="3600" dirty="0" smtClean="0"/>
              <a:t>Треугольник</a:t>
            </a:r>
          </a:p>
          <a:p>
            <a:r>
              <a:rPr lang="ru-RU" sz="3600" dirty="0" smtClean="0"/>
              <a:t>Число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dirty="0" smtClean="0">
                <a:latin typeface="Arial Black" pitchFamily="34" charset="0"/>
              </a:rPr>
              <a:t>Удвоенные </a:t>
            </a:r>
            <a:br>
              <a:rPr lang="ru-RU" dirty="0" smtClean="0">
                <a:latin typeface="Arial Black" pitchFamily="34" charset="0"/>
              </a:rPr>
            </a:br>
            <a:r>
              <a:rPr lang="ru-RU" dirty="0" smtClean="0">
                <a:latin typeface="Arial Black" pitchFamily="34" charset="0"/>
              </a:rPr>
              <a:t>согласные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 </a:t>
            </a:r>
          </a:p>
          <a:p>
            <a:r>
              <a:rPr lang="ru-RU" dirty="0" smtClean="0"/>
              <a:t>Товарищ по работе - ко</a:t>
            </a:r>
            <a:r>
              <a:rPr lang="ru-RU" u="sng" dirty="0" smtClean="0"/>
              <a:t>лл</a:t>
            </a:r>
            <a:r>
              <a:rPr lang="ru-RU" dirty="0" smtClean="0"/>
              <a:t>ега</a:t>
            </a:r>
          </a:p>
          <a:p>
            <a:r>
              <a:rPr lang="ru-RU" dirty="0" smtClean="0"/>
              <a:t>Популярная игра на льду</a:t>
            </a:r>
          </a:p>
          <a:p>
            <a:r>
              <a:rPr lang="ru-RU" dirty="0" smtClean="0"/>
              <a:t>Спортивный бег</a:t>
            </a:r>
          </a:p>
          <a:p>
            <a:r>
              <a:rPr lang="ru-RU" dirty="0" smtClean="0"/>
              <a:t>Сотрудник газеты, журнала</a:t>
            </a:r>
          </a:p>
          <a:p>
            <a:r>
              <a:rPr lang="ru-RU" dirty="0" smtClean="0"/>
              <a:t>Рисунки в журнале, газете, книге</a:t>
            </a:r>
          </a:p>
          <a:p>
            <a:pPr>
              <a:buNone/>
            </a:pPr>
            <a:r>
              <a:rPr lang="ru-RU" dirty="0" smtClean="0"/>
              <a:t>(хоккей, кросс, корреспондент, </a:t>
            </a:r>
          </a:p>
          <a:p>
            <a:pPr>
              <a:buNone/>
            </a:pPr>
            <a:r>
              <a:rPr lang="ru-RU" dirty="0" smtClean="0"/>
              <a:t>иллюстрации)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dirty="0" smtClean="0">
                <a:latin typeface="Arial Black" pitchFamily="34" charset="0"/>
              </a:rPr>
              <a:t>Мир числительных 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Около 400 человек, </a:t>
            </a:r>
          </a:p>
          <a:p>
            <a:pPr>
              <a:buNone/>
            </a:pPr>
            <a:r>
              <a:rPr lang="ru-RU" dirty="0" smtClean="0"/>
              <a:t>добавить к 15 кг, </a:t>
            </a:r>
          </a:p>
          <a:p>
            <a:pPr>
              <a:buNone/>
            </a:pPr>
            <a:r>
              <a:rPr lang="ru-RU" dirty="0" smtClean="0"/>
              <a:t>более 300 т,</a:t>
            </a:r>
          </a:p>
          <a:p>
            <a:pPr>
              <a:buNone/>
            </a:pPr>
            <a:r>
              <a:rPr lang="ru-RU" dirty="0" smtClean="0"/>
              <a:t> 3 километрами,</a:t>
            </a:r>
          </a:p>
          <a:p>
            <a:pPr>
              <a:buNone/>
            </a:pPr>
            <a:r>
              <a:rPr lang="ru-RU" dirty="0" smtClean="0"/>
              <a:t> 10 минутами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Arial Black" pitchFamily="34" charset="0"/>
              </a:rPr>
              <a:t>Нарисуйте слово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        </a:t>
            </a:r>
          </a:p>
          <a:p>
            <a:pPr algn="ctr">
              <a:buNone/>
            </a:pPr>
            <a:r>
              <a:rPr lang="ru-RU" dirty="0" smtClean="0"/>
              <a:t>  </a:t>
            </a:r>
            <a:r>
              <a:rPr lang="en-US" dirty="0" smtClean="0"/>
              <a:t>[j o</a:t>
            </a:r>
            <a:r>
              <a:rPr lang="ru-RU" dirty="0" err="1" smtClean="0"/>
              <a:t>ш</a:t>
            </a:r>
            <a:r>
              <a:rPr lang="en-US" dirty="0" smtClean="0"/>
              <a:t>]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     </a:t>
            </a:r>
          </a:p>
          <a:p>
            <a:pPr algn="ctr">
              <a:buNone/>
            </a:pPr>
            <a:r>
              <a:rPr lang="ru-RU" dirty="0" smtClean="0"/>
              <a:t>  </a:t>
            </a:r>
            <a:r>
              <a:rPr lang="en-US" dirty="0" smtClean="0"/>
              <a:t>[j</a:t>
            </a:r>
            <a:r>
              <a:rPr lang="ru-RU" dirty="0" err="1" smtClean="0"/>
              <a:t>олка</a:t>
            </a:r>
            <a:r>
              <a:rPr lang="en-US" dirty="0" smtClean="0"/>
              <a:t>]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Arial Black" pitchFamily="34" charset="0"/>
              </a:rPr>
              <a:t>Пословицы и поговорки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/>
              <a:t>Один ум хорошо… 	</a:t>
            </a:r>
          </a:p>
          <a:p>
            <a:r>
              <a:rPr lang="ru-RU" dirty="0" smtClean="0"/>
              <a:t>Семь </a:t>
            </a:r>
            <a:r>
              <a:rPr lang="ru-RU" dirty="0"/>
              <a:t>бед </a:t>
            </a:r>
            <a:endParaRPr lang="ru-RU" dirty="0" smtClean="0"/>
          </a:p>
          <a:p>
            <a:r>
              <a:rPr lang="ru-RU" dirty="0" smtClean="0"/>
              <a:t>Двух зайцев гонять – </a:t>
            </a:r>
          </a:p>
          <a:p>
            <a:r>
              <a:rPr lang="ru-RU" dirty="0" smtClean="0"/>
              <a:t>Два горя вместе, </a:t>
            </a:r>
          </a:p>
          <a:p>
            <a:r>
              <a:rPr lang="ru-RU" dirty="0" smtClean="0"/>
              <a:t>Чеснок и лук</a:t>
            </a:r>
          </a:p>
          <a:p>
            <a:r>
              <a:rPr lang="ru-RU" dirty="0" smtClean="0"/>
              <a:t>Не имей сто рублей</a:t>
            </a:r>
          </a:p>
          <a:p>
            <a:r>
              <a:rPr lang="ru-RU" dirty="0" smtClean="0"/>
              <a:t>Три раза прости, 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/>
              <a:t>один ответ</a:t>
            </a:r>
          </a:p>
          <a:p>
            <a:r>
              <a:rPr lang="ru-RU" dirty="0"/>
              <a:t>а два - лучше</a:t>
            </a:r>
          </a:p>
          <a:p>
            <a:r>
              <a:rPr lang="ru-RU" dirty="0" smtClean="0"/>
              <a:t>третье пополам.</a:t>
            </a:r>
            <a:endParaRPr lang="ru-RU" dirty="0"/>
          </a:p>
          <a:p>
            <a:r>
              <a:rPr lang="ru-RU" dirty="0"/>
              <a:t>н</a:t>
            </a:r>
            <a:r>
              <a:rPr lang="ru-RU" dirty="0" smtClean="0"/>
              <a:t>и одного не поймать.</a:t>
            </a:r>
          </a:p>
          <a:p>
            <a:r>
              <a:rPr lang="ru-RU" dirty="0"/>
              <a:t>о</a:t>
            </a:r>
            <a:r>
              <a:rPr lang="ru-RU" dirty="0" smtClean="0"/>
              <a:t>т семи недуг.</a:t>
            </a:r>
          </a:p>
          <a:p>
            <a:r>
              <a:rPr lang="ru-RU" dirty="0" smtClean="0"/>
              <a:t> а имей сто друзей.</a:t>
            </a:r>
          </a:p>
          <a:p>
            <a:r>
              <a:rPr lang="ru-RU" dirty="0" smtClean="0"/>
              <a:t>а в четвёртый </a:t>
            </a:r>
            <a:r>
              <a:rPr lang="ru-RU" dirty="0" err="1" smtClean="0"/>
              <a:t>прихворости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900" dirty="0" smtClean="0">
                <a:latin typeface="Arial Black" pitchFamily="34" charset="0"/>
              </a:rPr>
              <a:t>Путаница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В </a:t>
            </a:r>
            <a:r>
              <a:rPr lang="ru-RU" dirty="0"/>
              <a:t>реке там рыба на бугре мычит корова в конуре собака лает на заборе поет синичка в коридоре играют дети на стене висит картина на окне узоры инея в печурке горят дрова.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Arial Black" pitchFamily="34" charset="0"/>
              </a:rPr>
              <a:t>Математика в сказках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132856"/>
            <a:ext cx="6470768" cy="3706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611560" y="1268760"/>
            <a:ext cx="78488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ctr"/>
            <a:r>
              <a:rPr lang="ru-RU" sz="3600" dirty="0" smtClean="0"/>
              <a:t>Сколько человек тянули репку?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900" dirty="0" smtClean="0">
                <a:latin typeface="Arial Black" pitchFamily="34" charset="0"/>
              </a:rPr>
              <a:t>Путаница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В </a:t>
            </a:r>
            <a:r>
              <a:rPr lang="ru-RU" dirty="0"/>
              <a:t>реке там </a:t>
            </a:r>
            <a:r>
              <a:rPr lang="ru-RU" dirty="0" smtClean="0"/>
              <a:t>рыба, </a:t>
            </a:r>
          </a:p>
          <a:p>
            <a:pPr>
              <a:buNone/>
            </a:pPr>
            <a:r>
              <a:rPr lang="ru-RU" dirty="0" smtClean="0"/>
              <a:t>   На </a:t>
            </a:r>
            <a:r>
              <a:rPr lang="ru-RU" dirty="0"/>
              <a:t>бугре мычит </a:t>
            </a:r>
            <a:r>
              <a:rPr lang="ru-RU" dirty="0" smtClean="0"/>
              <a:t>корова,</a:t>
            </a:r>
          </a:p>
          <a:p>
            <a:pPr>
              <a:buNone/>
            </a:pPr>
            <a:r>
              <a:rPr lang="ru-RU" dirty="0" smtClean="0"/>
              <a:t>   В </a:t>
            </a:r>
            <a:r>
              <a:rPr lang="ru-RU" dirty="0"/>
              <a:t>конуре собака </a:t>
            </a:r>
            <a:r>
              <a:rPr lang="ru-RU" dirty="0" smtClean="0"/>
              <a:t>лает,</a:t>
            </a:r>
          </a:p>
          <a:p>
            <a:pPr>
              <a:buNone/>
            </a:pPr>
            <a:r>
              <a:rPr lang="ru-RU" dirty="0" smtClean="0"/>
              <a:t>   На </a:t>
            </a:r>
            <a:r>
              <a:rPr lang="ru-RU" dirty="0"/>
              <a:t>заборе поет </a:t>
            </a:r>
            <a:r>
              <a:rPr lang="ru-RU" dirty="0" smtClean="0"/>
              <a:t>синичка,</a:t>
            </a:r>
          </a:p>
          <a:p>
            <a:pPr>
              <a:buNone/>
            </a:pPr>
            <a:r>
              <a:rPr lang="ru-RU" dirty="0" smtClean="0"/>
              <a:t>   В </a:t>
            </a:r>
            <a:r>
              <a:rPr lang="ru-RU" dirty="0"/>
              <a:t>коридоре играют </a:t>
            </a:r>
            <a:r>
              <a:rPr lang="ru-RU" dirty="0" smtClean="0"/>
              <a:t>дети,</a:t>
            </a:r>
          </a:p>
          <a:p>
            <a:pPr>
              <a:buNone/>
            </a:pPr>
            <a:r>
              <a:rPr lang="ru-RU" dirty="0" smtClean="0"/>
              <a:t>   На </a:t>
            </a:r>
            <a:r>
              <a:rPr lang="ru-RU" dirty="0"/>
              <a:t>стене висит </a:t>
            </a:r>
            <a:r>
              <a:rPr lang="ru-RU" dirty="0" smtClean="0"/>
              <a:t>картина,</a:t>
            </a:r>
          </a:p>
          <a:p>
            <a:pPr>
              <a:buNone/>
            </a:pPr>
            <a:r>
              <a:rPr lang="ru-RU" dirty="0" smtClean="0"/>
              <a:t>   </a:t>
            </a:r>
            <a:r>
              <a:rPr lang="ru-RU" dirty="0"/>
              <a:t>Н</a:t>
            </a:r>
            <a:r>
              <a:rPr lang="ru-RU" dirty="0" smtClean="0"/>
              <a:t>а </a:t>
            </a:r>
            <a:r>
              <a:rPr lang="ru-RU" dirty="0"/>
              <a:t>окне узоры </a:t>
            </a:r>
            <a:r>
              <a:rPr lang="ru-RU" dirty="0" smtClean="0"/>
              <a:t>инея,</a:t>
            </a:r>
          </a:p>
          <a:p>
            <a:pPr>
              <a:buNone/>
            </a:pPr>
            <a:r>
              <a:rPr lang="ru-RU" dirty="0" smtClean="0"/>
              <a:t>    В </a:t>
            </a:r>
            <a:r>
              <a:rPr lang="ru-RU" dirty="0"/>
              <a:t>печурке горят дрова.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Arial Black" pitchFamily="34" charset="0"/>
              </a:rPr>
              <a:t>Итог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2800" dirty="0" smtClean="0"/>
          </a:p>
          <a:p>
            <a:pPr algn="ctr">
              <a:buNone/>
            </a:pPr>
            <a:endParaRPr lang="ru-RU" sz="2800" dirty="0" smtClean="0"/>
          </a:p>
          <a:p>
            <a:pPr algn="ctr">
              <a:buNone/>
            </a:pPr>
            <a:r>
              <a:rPr lang="ru-RU" sz="2800" dirty="0" smtClean="0"/>
              <a:t>Корень </a:t>
            </a:r>
            <a:r>
              <a:rPr lang="ru-RU" sz="2800" dirty="0"/>
              <a:t>– в слове </a:t>
            </a:r>
            <a:r>
              <a:rPr lang="ru-RU" sz="2800" dirty="0">
                <a:solidFill>
                  <a:srgbClr val="0070C0"/>
                </a:solidFill>
              </a:rPr>
              <a:t>МОЛОДОЙ</a:t>
            </a:r>
            <a:r>
              <a:rPr lang="ru-RU" sz="2800" dirty="0" smtClean="0"/>
              <a:t>.</a:t>
            </a:r>
            <a:r>
              <a:rPr lang="ru-RU" sz="2800" dirty="0"/>
              <a:t> </a:t>
            </a:r>
            <a:endParaRPr lang="ru-RU" sz="2800" dirty="0"/>
          </a:p>
          <a:p>
            <a:pPr algn="ctr">
              <a:buNone/>
            </a:pPr>
            <a:r>
              <a:rPr lang="ru-RU" sz="2800" dirty="0"/>
              <a:t>Суффикс – в слове </a:t>
            </a:r>
            <a:r>
              <a:rPr lang="ru-RU" sz="2800" dirty="0">
                <a:solidFill>
                  <a:srgbClr val="0070C0"/>
                </a:solidFill>
              </a:rPr>
              <a:t>КОСЦЫ</a:t>
            </a:r>
            <a:r>
              <a:rPr lang="ru-RU" sz="2800" dirty="0" smtClean="0"/>
              <a:t>.</a:t>
            </a:r>
            <a:endParaRPr lang="ru-RU" sz="2800" dirty="0"/>
          </a:p>
          <a:p>
            <a:pPr algn="ctr">
              <a:buNone/>
            </a:pPr>
            <a:r>
              <a:rPr lang="ru-RU" sz="2800" dirty="0"/>
              <a:t>Окончание – в слове </a:t>
            </a:r>
            <a:r>
              <a:rPr lang="ru-RU" sz="2800" dirty="0">
                <a:solidFill>
                  <a:srgbClr val="0070C0"/>
                </a:solidFill>
              </a:rPr>
              <a:t>ТРАВЫ</a:t>
            </a:r>
            <a:r>
              <a:rPr lang="ru-RU" sz="2800" dirty="0"/>
              <a:t>.  </a:t>
            </a:r>
          </a:p>
          <a:p>
            <a:pPr algn="ctr">
              <a:buNone/>
            </a:pPr>
            <a:r>
              <a:rPr lang="ru-RU" sz="2800" dirty="0"/>
              <a:t>(Молодцы)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Arial Black" pitchFamily="34" charset="0"/>
              </a:rPr>
              <a:t>Математика в сказках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348880"/>
            <a:ext cx="6048672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539552" y="1052737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ru-RU" sz="3600" dirty="0" smtClean="0"/>
              <a:t>Сколько было братьев-лебедей у сестры в сказке Андерсена «Дикие лебеди»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Arial Black" pitchFamily="34" charset="0"/>
              </a:rPr>
              <a:t>Математика в сказках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2204864"/>
            <a:ext cx="4752528" cy="3993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971600" y="1340768"/>
            <a:ext cx="72007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ru-RU" sz="3600" dirty="0" smtClean="0"/>
              <a:t>Сколько монет было у Буратино?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Arial Black" pitchFamily="34" charset="0"/>
              </a:rPr>
              <a:t>Математика в сказках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276872"/>
            <a:ext cx="5590500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899592" y="1412776"/>
            <a:ext cx="7272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ctr"/>
            <a:r>
              <a:rPr lang="ru-RU" sz="3600" dirty="0" smtClean="0"/>
              <a:t>Сколько жителей было в теремке?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r>
              <a:rPr lang="ru-RU" dirty="0" smtClean="0">
                <a:latin typeface="Arial Black" pitchFamily="34" charset="0"/>
              </a:rPr>
              <a:t>Математика в сказках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988840"/>
            <a:ext cx="5681605" cy="4261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971600" y="1268760"/>
            <a:ext cx="71287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ctr"/>
            <a:r>
              <a:rPr lang="ru-RU" sz="3600" dirty="0" smtClean="0"/>
              <a:t>Сколько у козы было козлят?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Arial Black" pitchFamily="34" charset="0"/>
              </a:rPr>
              <a:t>Математика в сказках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2708920"/>
            <a:ext cx="5679262" cy="3194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1043608" y="1412776"/>
            <a:ext cx="69127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ctr"/>
            <a:r>
              <a:rPr lang="ru-RU" sz="3600" dirty="0" smtClean="0"/>
              <a:t>Сколько сыновей было у царя в сказке «Царевна лягушка»?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Arial Black" pitchFamily="34" charset="0"/>
              </a:rPr>
              <a:t>Числа в загадках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600" dirty="0" smtClean="0"/>
              <a:t>… ноги, а рыло свинячье,</a:t>
            </a:r>
          </a:p>
          <a:p>
            <a:pPr>
              <a:buNone/>
            </a:pPr>
            <a:r>
              <a:rPr lang="ru-RU" sz="3600" dirty="0" smtClean="0"/>
              <a:t> … иголок, а шить не умеет.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  </a:t>
            </a:r>
          </a:p>
          <a:p>
            <a:pPr>
              <a:buNone/>
            </a:pPr>
            <a:r>
              <a:rPr lang="ru-RU" dirty="0" smtClean="0"/>
              <a:t>                   </a:t>
            </a:r>
            <a:endParaRPr lang="ru-RU" sz="2600" dirty="0" smtClean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600" dirty="0" smtClean="0"/>
              <a:t>В году у дедушки … имени. Как это?</a:t>
            </a:r>
          </a:p>
          <a:p>
            <a:pPr>
              <a:buNone/>
            </a:pPr>
            <a:r>
              <a:rPr lang="ru-RU" sz="3600" dirty="0" smtClean="0"/>
              <a:t>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endParaRPr lang="ru-RU" sz="2600" dirty="0" smtClean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4005064"/>
            <a:ext cx="2520280" cy="167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2996952"/>
            <a:ext cx="204787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Arial Black" pitchFamily="34" charset="0"/>
              </a:rPr>
              <a:t>Числа в загадках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914400" lvl="1" indent="-514350">
              <a:buNone/>
            </a:pPr>
            <a:r>
              <a:rPr lang="ru-RU" sz="3600" dirty="0" smtClean="0"/>
              <a:t>...брюшка – … ушка.</a:t>
            </a:r>
          </a:p>
          <a:p>
            <a:pPr marL="514350" indent="-514350" algn="ctr">
              <a:buNone/>
            </a:pPr>
            <a:r>
              <a:rPr lang="ru-RU" sz="3600" dirty="0" smtClean="0"/>
              <a:t> </a:t>
            </a:r>
          </a:p>
          <a:p>
            <a:pPr marL="514350" indent="-514350" algn="ctr">
              <a:buNone/>
            </a:pPr>
            <a:endParaRPr lang="ru-RU" sz="3600" dirty="0" smtClean="0"/>
          </a:p>
          <a:p>
            <a:pPr marL="514350" indent="-514350" algn="ctr">
              <a:buNone/>
            </a:pPr>
            <a:endParaRPr lang="ru-RU" sz="3600" dirty="0" smtClean="0"/>
          </a:p>
          <a:p>
            <a:pPr marL="514350" indent="-514350" algn="ctr">
              <a:buNone/>
            </a:pPr>
            <a:endParaRPr lang="ru-RU" sz="3600" dirty="0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ru-RU" sz="3600" dirty="0" smtClean="0"/>
              <a:t>…чуланов – … дверь.</a:t>
            </a:r>
          </a:p>
          <a:p>
            <a:pPr marL="514350" indent="-514350">
              <a:buNone/>
            </a:pPr>
            <a:endParaRPr lang="ru-RU" dirty="0" smtClean="0"/>
          </a:p>
          <a:p>
            <a:pPr marL="514350" indent="-514350">
              <a:buNone/>
            </a:pPr>
            <a:endParaRPr lang="ru-RU" dirty="0" smtClean="0"/>
          </a:p>
          <a:p>
            <a:pPr marL="514350" indent="-514350">
              <a:buNone/>
            </a:pPr>
            <a:endParaRPr lang="ru-RU" dirty="0" smtClean="0"/>
          </a:p>
          <a:p>
            <a:pPr marL="514350" indent="-514350">
              <a:buNone/>
            </a:pPr>
            <a:endParaRPr lang="ru-RU" dirty="0" smtClean="0"/>
          </a:p>
          <a:p>
            <a:pPr marL="514350" indent="-514350"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  </a:t>
            </a:r>
            <a:endParaRPr lang="ru-RU" sz="2400" dirty="0" smtClean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104126">
            <a:off x="890543" y="3167768"/>
            <a:ext cx="2955772" cy="1977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99265">
            <a:off x="5706995" y="2998495"/>
            <a:ext cx="275272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1166</TotalTime>
  <Words>417</Words>
  <Application>Microsoft Office PowerPoint</Application>
  <PresentationFormat>Экран (4:3)</PresentationFormat>
  <Paragraphs>149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ДРУЖБА  НАУК</vt:lpstr>
      <vt:lpstr>Математика в сказках</vt:lpstr>
      <vt:lpstr>Математика в сказках</vt:lpstr>
      <vt:lpstr>Математика в сказках</vt:lpstr>
      <vt:lpstr>Математика в сказках</vt:lpstr>
      <vt:lpstr>Математика в сказках</vt:lpstr>
      <vt:lpstr>Математика в сказках</vt:lpstr>
      <vt:lpstr>Числа в загадках</vt:lpstr>
      <vt:lpstr>Числа в загадках</vt:lpstr>
      <vt:lpstr>Числа в загадках</vt:lpstr>
      <vt:lpstr> Расскажи в цифрах о себе</vt:lpstr>
      <vt:lpstr>Числа в словах</vt:lpstr>
      <vt:lpstr>Числа в словах</vt:lpstr>
      <vt:lpstr>Рассыпанные буквы</vt:lpstr>
      <vt:lpstr>Удвоенные  согласные</vt:lpstr>
      <vt:lpstr>Мир числительных </vt:lpstr>
      <vt:lpstr>Нарисуйте слово</vt:lpstr>
      <vt:lpstr>Пословицы и поговорки</vt:lpstr>
      <vt:lpstr>Путаница </vt:lpstr>
      <vt:lpstr>Путаница </vt:lpstr>
      <vt:lpstr>Итог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cp:lastModifiedBy>User</cp:lastModifiedBy>
  <cp:revision>55</cp:revision>
  <dcterms:created xsi:type="dcterms:W3CDTF">2016-02-10T12:16:30Z</dcterms:created>
  <dcterms:modified xsi:type="dcterms:W3CDTF">2016-04-27T13:16:39Z</dcterms:modified>
</cp:coreProperties>
</file>