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1" r:id="rId5"/>
    <p:sldId id="267" r:id="rId6"/>
    <p:sldId id="258" r:id="rId7"/>
    <p:sldId id="268" r:id="rId8"/>
    <p:sldId id="259" r:id="rId9"/>
    <p:sldId id="269" r:id="rId10"/>
    <p:sldId id="260" r:id="rId11"/>
    <p:sldId id="270" r:id="rId12"/>
    <p:sldId id="262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BECD-100D-4D36-98F2-D42C8E5397D2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C8B5-B030-43B5-8334-C4B1749F6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BECD-100D-4D36-98F2-D42C8E5397D2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C8B5-B030-43B5-8334-C4B1749F6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BECD-100D-4D36-98F2-D42C8E5397D2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C8B5-B030-43B5-8334-C4B1749F6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BECD-100D-4D36-98F2-D42C8E5397D2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C8B5-B030-43B5-8334-C4B1749F6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BECD-100D-4D36-98F2-D42C8E5397D2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C8B5-B030-43B5-8334-C4B1749F6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BECD-100D-4D36-98F2-D42C8E5397D2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C8B5-B030-43B5-8334-C4B1749F6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BECD-100D-4D36-98F2-D42C8E5397D2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C8B5-B030-43B5-8334-C4B1749F6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BECD-100D-4D36-98F2-D42C8E5397D2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C8B5-B030-43B5-8334-C4B1749F6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BECD-100D-4D36-98F2-D42C8E5397D2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C8B5-B030-43B5-8334-C4B1749F6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BECD-100D-4D36-98F2-D42C8E5397D2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C8B5-B030-43B5-8334-C4B1749F6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BECD-100D-4D36-98F2-D42C8E5397D2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C8B5-B030-43B5-8334-C4B1749F6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BBECD-100D-4D36-98F2-D42C8E5397D2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FC8B5-B030-43B5-8334-C4B1749F6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История математики</a:t>
            </a:r>
            <a:b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в лицах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Внеклассное занятие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8-10 классы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85794"/>
            <a:ext cx="10668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785794"/>
            <a:ext cx="10763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571480"/>
            <a:ext cx="9620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4786322"/>
            <a:ext cx="121444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4786322"/>
            <a:ext cx="11906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58204" cy="18573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Рене Декарт -  французский философ, математик и естествоиспытатель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1428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 rot="10800000" flipV="1">
            <a:off x="285720" y="3637955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(1596–1650)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14480" y="3714752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Создатель аналитической геометрии и современной алгебраической символики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071670" y="2786058"/>
            <a:ext cx="6572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Математика — мощный и универсальный метод познания природы, образец для других наук.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</a:p>
          <a:p>
            <a:pPr algn="r"/>
            <a:r>
              <a:rPr lang="ru-RU" b="1" dirty="0" smtClean="0"/>
              <a:t>Рене Декарт </a:t>
            </a:r>
          </a:p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4572007"/>
            <a:ext cx="62151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Признанию отрицательных чисел способствовали работы французского математика </a:t>
            </a:r>
            <a:r>
              <a:rPr lang="ru-RU" i="1" dirty="0" smtClean="0"/>
              <a:t>Рене Декарта (1596- 1650) Предложил геометрическое истолкование положительных и отрицательных чисел</a:t>
            </a:r>
          </a:p>
          <a:p>
            <a:pPr>
              <a:buFont typeface="Wingdings" pitchFamily="2" charset="2"/>
              <a:buChar char="Ø"/>
            </a:pPr>
            <a:r>
              <a:rPr lang="ru-RU" i="1" dirty="0" smtClean="0"/>
              <a:t> Ввёл координатную прямую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714752"/>
            <a:ext cx="3964794" cy="2643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17859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Кому принадлежат слова: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«В геометрии нет царских путей!»?</a:t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357430"/>
            <a:ext cx="82153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/>
          </a:p>
          <a:p>
            <a:pPr algn="ctr"/>
            <a:r>
              <a:rPr lang="ru-RU" dirty="0" smtClean="0"/>
              <a:t>а) Эвклид;   б) Пифагор;  в) Эйлер;  г) Фалес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429132"/>
            <a:ext cx="1781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143108" y="4714884"/>
            <a:ext cx="8996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Эвклид</a:t>
            </a:r>
            <a:endParaRPr lang="ru-RU" dirty="0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143380"/>
            <a:ext cx="247651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Евклид -древнегреческий математик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3357562"/>
            <a:ext cx="2000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</a:t>
            </a:r>
            <a:r>
              <a:rPr lang="ru-RU" dirty="0" err="1" smtClean="0"/>
              <a:t>ок</a:t>
            </a:r>
            <a:r>
              <a:rPr lang="ru-RU" dirty="0" smtClean="0"/>
              <a:t>. 300 г. до н. э.)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714612" y="2071678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 геометрии нет царской дороги</a:t>
            </a:r>
          </a:p>
          <a:p>
            <a:pPr algn="r"/>
            <a:r>
              <a:rPr lang="ru-RU" dirty="0" smtClean="0"/>
              <a:t>Евклид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3643314"/>
            <a:ext cx="5715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/>
              <a:t>Основное сочинение Евклида называется Начала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Начала состоят из тринадцати книг, в которых последовательно излагались все основные факты геометрии и теоретической арифметики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286124"/>
            <a:ext cx="2286016" cy="270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285984" y="2786058"/>
            <a:ext cx="49292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Евклид  считается отцом геометрии</a:t>
            </a:r>
            <a:endParaRPr lang="ru-RU" sz="20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142984"/>
            <a:ext cx="1457315" cy="2164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929198"/>
            <a:ext cx="23812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71451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Что первоначально означало слово «математика»?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786058"/>
            <a:ext cx="76438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Математика - древняя наука.  Она возникла сотни и даже тысячи лет назад.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07770" y="3982998"/>
            <a:ext cx="9284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учиться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357430"/>
            <a:ext cx="2714644" cy="36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786190"/>
            <a:ext cx="14763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501122" cy="635798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Великие и талантливые ученые, посвятившие всю свою жизнь царице наук – математике…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2428892"/>
          </a:xfrm>
        </p:spPr>
        <p:txBody>
          <a:bodyPr>
            <a:normAutofit/>
          </a:bodyPr>
          <a:lstStyle/>
          <a:p>
            <a:pPr marL="457200" indent="-457200"/>
            <a:r>
              <a:rPr lang="ru-RU" b="1" dirty="0" smtClean="0">
                <a:solidFill>
                  <a:srgbClr val="002060"/>
                </a:solidFill>
              </a:rPr>
              <a:t>Кто из ученых не был математиком?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00438"/>
            <a:ext cx="1602219" cy="2051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14349" y="6000768"/>
            <a:ext cx="1143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а) Гаусс; 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500438"/>
            <a:ext cx="1643073" cy="2105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714612" y="6000768"/>
            <a:ext cx="157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б) Виет;</a:t>
            </a:r>
            <a:endParaRPr lang="ru-RU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500438"/>
            <a:ext cx="165537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4786314" y="600076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в) Колумб; </a:t>
            </a:r>
            <a:endParaRPr lang="ru-RU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3500438"/>
            <a:ext cx="160734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7572396" y="6000768"/>
            <a:ext cx="1233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г) Пифагор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36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58272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Пифагор -древнегреческий философ, математик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285720" y="3144367"/>
            <a:ext cx="18573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570 — 490 гг.</a:t>
            </a:r>
          </a:p>
          <a:p>
            <a:r>
              <a:rPr lang="ru-RU" dirty="0" smtClean="0"/>
              <a:t>до н. э.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" y="5214950"/>
            <a:ext cx="6858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3786190"/>
            <a:ext cx="68580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Основал школу пифагорейцев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Автор известной теоремы: квадрат гипотенузы прямоугольного треугольника равняется сумме квадратов катетов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Теорема Пифагора играет важную роль в современных измерениях и технологическом оборудовании</a:t>
            </a:r>
          </a:p>
          <a:p>
            <a:endParaRPr lang="ru-RU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4286256"/>
            <a:ext cx="1571604" cy="200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1607346" cy="178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285720" y="5643578"/>
            <a:ext cx="7786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Пифагора называют отцом современной математики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2071678"/>
            <a:ext cx="65008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Пифагорейцы были первыми, кто, занявшись математическими науками, продвинул их вперёд; воспитавшись на них, пифагорейцы стали считать их началами всех вещей. </a:t>
            </a:r>
          </a:p>
          <a:p>
            <a:pPr algn="r"/>
            <a:r>
              <a:rPr lang="ru-RU" b="1" dirty="0" smtClean="0">
                <a:solidFill>
                  <a:srgbClr val="0070C0"/>
                </a:solidFill>
              </a:rPr>
              <a:t>Аристотель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228601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Кто был первой женщиной – математиком?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928934"/>
            <a:ext cx="81439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/>
          </a:p>
          <a:p>
            <a:r>
              <a:rPr lang="ru-RU" dirty="0" smtClean="0"/>
              <a:t>а) Гортензия </a:t>
            </a:r>
            <a:r>
              <a:rPr lang="ru-RU" dirty="0" err="1" smtClean="0"/>
              <a:t>Лепот</a:t>
            </a:r>
            <a:r>
              <a:rPr lang="ru-RU" dirty="0" smtClean="0"/>
              <a:t>; </a:t>
            </a:r>
          </a:p>
          <a:p>
            <a:endParaRPr lang="ru-RU" dirty="0" smtClean="0"/>
          </a:p>
          <a:p>
            <a:r>
              <a:rPr lang="ru-RU" dirty="0" smtClean="0"/>
              <a:t> б) София Ковалевская; </a:t>
            </a:r>
          </a:p>
          <a:p>
            <a:endParaRPr lang="ru-RU" dirty="0" smtClean="0"/>
          </a:p>
          <a:p>
            <a:r>
              <a:rPr lang="ru-RU" dirty="0" smtClean="0"/>
              <a:t> в) </a:t>
            </a:r>
            <a:r>
              <a:rPr lang="ru-RU" dirty="0" err="1" smtClean="0"/>
              <a:t>Гепатия</a:t>
            </a:r>
            <a:r>
              <a:rPr lang="ru-RU" dirty="0" smtClean="0"/>
              <a:t> Александрийская;</a:t>
            </a:r>
          </a:p>
          <a:p>
            <a:endParaRPr lang="ru-RU" dirty="0" smtClean="0"/>
          </a:p>
          <a:p>
            <a:r>
              <a:rPr lang="ru-RU" dirty="0" smtClean="0"/>
              <a:t> г) София </a:t>
            </a:r>
            <a:r>
              <a:rPr lang="ru-RU" dirty="0" err="1" smtClean="0"/>
              <a:t>Жермен</a:t>
            </a:r>
            <a:endParaRPr lang="ru-RU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14620"/>
            <a:ext cx="3086146" cy="29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571744"/>
            <a:ext cx="2714644" cy="3490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Ковалевская Софья Васильевна - русский математик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928670"/>
            <a:ext cx="1428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285984" y="1500174"/>
            <a:ext cx="65008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...я почувствовала настолько сильное влечение к математике, что стала пренебрегать другими предметами.</a:t>
            </a:r>
          </a:p>
          <a:p>
            <a:pPr algn="r"/>
            <a:r>
              <a:rPr lang="ru-RU" dirty="0" smtClean="0"/>
              <a:t>Ковалевская Софья Васильевна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285749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(1850–1891)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214546" y="2428868"/>
            <a:ext cx="450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Первая женщина – профессор </a:t>
            </a:r>
          </a:p>
          <a:p>
            <a:pPr algn="ctr"/>
            <a:r>
              <a:rPr lang="ru-RU" sz="2000" b="1" dirty="0" smtClean="0"/>
              <a:t>математики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3429000"/>
            <a:ext cx="82153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/>
              <a:t>Родилась 15 января 1850 г. в Москве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В 1869 году училась в </a:t>
            </a:r>
            <a:r>
              <a:rPr lang="ru-RU" dirty="0" err="1" smtClean="0"/>
              <a:t>Гейдельбергском</a:t>
            </a:r>
            <a:r>
              <a:rPr lang="ru-RU" dirty="0" smtClean="0"/>
              <a:t> университете (Германия)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С 1870 года по 1874 год в Берлинском университете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 В 1874 г. </a:t>
            </a:r>
            <a:r>
              <a:rPr lang="ru-RU" dirty="0" err="1" smtClean="0"/>
              <a:t>Гёттингенский</a:t>
            </a:r>
            <a:r>
              <a:rPr lang="ru-RU" dirty="0" smtClean="0"/>
              <a:t> университет после защиты диссертации присвоил ей докторскую степень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В 1881 г. Ковалевская была избрана членом Московского математического общества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После смерти мужа она переселилась с дочерью в Стокгольм</a:t>
            </a:r>
          </a:p>
          <a:p>
            <a:pPr algn="just"/>
            <a:r>
              <a:rPr lang="ru-RU" dirty="0" smtClean="0"/>
              <a:t> (1884 г.) и получила кафедру математики в Стокгольмском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500306"/>
            <a:ext cx="1704964" cy="1268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3143258"/>
            <a:ext cx="2286016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86314" y="3500438"/>
            <a:ext cx="1643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Россия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7145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 какой стране напечатана первая математическая книга?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071678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/>
          </a:p>
          <a:p>
            <a:pPr algn="ctr"/>
            <a:r>
              <a:rPr lang="ru-RU" dirty="0" smtClean="0"/>
              <a:t>а) Германия;   б) Россия;  в) Египет;  г) Франция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214686"/>
            <a:ext cx="3571900" cy="2319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6 0.04948 L -0.01476 0.3824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Магницкий Леонтий Филиппович— русский математик, педагог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1785926"/>
            <a:ext cx="1428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072330" y="3643314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1669—1739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643174" y="4286256"/>
            <a:ext cx="628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С юных лет Леонтий работает с отцом на пашне, сам учился чтению и письму, был страстным охотником читать и разбирать трудное.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Преподаватель математики в Школе математических и </a:t>
            </a:r>
            <a:r>
              <a:rPr lang="ru-RU" dirty="0" err="1" smtClean="0"/>
              <a:t>навигацких</a:t>
            </a:r>
            <a:r>
              <a:rPr lang="ru-RU" dirty="0" smtClean="0"/>
              <a:t> наук в Москве (с 1701 по 1739).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Энциклопедия более полувека употреблялась в школах.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57224" y="2071678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Арифметика - наука </a:t>
            </a:r>
            <a:r>
              <a:rPr lang="ru-RU" b="1" dirty="0" err="1" smtClean="0">
                <a:solidFill>
                  <a:srgbClr val="0070C0"/>
                </a:solidFill>
              </a:rPr>
              <a:t>числительная</a:t>
            </a:r>
            <a:r>
              <a:rPr lang="ru-RU" b="1" dirty="0" smtClean="0">
                <a:solidFill>
                  <a:srgbClr val="0070C0"/>
                </a:solidFill>
              </a:rPr>
              <a:t>. С разных диалектов на славянский язык переведенная, и во едино собрана, и на две книги разделена.</a:t>
            </a:r>
          </a:p>
          <a:p>
            <a:pPr algn="r"/>
            <a:r>
              <a:rPr lang="ru-RU" dirty="0" smtClean="0"/>
              <a:t>Магницкий Леонтий Филиппович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3214686"/>
            <a:ext cx="60007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Автор первой в России учебной энциклопедии </a:t>
            </a:r>
          </a:p>
          <a:p>
            <a:pPr algn="ctr"/>
            <a:r>
              <a:rPr lang="ru-RU" sz="2000" b="1" dirty="0" smtClean="0"/>
              <a:t>по математике</a:t>
            </a:r>
            <a:endParaRPr lang="ru-RU" sz="2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404072"/>
            <a:ext cx="2214578" cy="173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643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Кто первым предложил нумерацию кресел в театре по рядам и местам?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500307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/>
          </a:p>
          <a:p>
            <a:pPr algn="ctr"/>
            <a:r>
              <a:rPr lang="ru-RU" dirty="0" smtClean="0"/>
              <a:t>а) Пифагор;   б) Ньютон;  в) Эйлер;  г) Декарт;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496"/>
            <a:ext cx="1504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572264" y="4429132"/>
            <a:ext cx="936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Декарт;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000504"/>
            <a:ext cx="2631285" cy="178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1212</TotalTime>
  <Words>544</Words>
  <Application>Microsoft Office PowerPoint</Application>
  <PresentationFormat>Экран (4:3)</PresentationFormat>
  <Paragraphs>82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История математики  в лицах</vt:lpstr>
      <vt:lpstr>Великие и талантливые ученые, посвятившие всю свою жизнь царице наук – математике…</vt:lpstr>
      <vt:lpstr>Кто из ученых не был математиком?</vt:lpstr>
      <vt:lpstr>Пифагор -древнегреческий философ, математик</vt:lpstr>
      <vt:lpstr>Кто был первой женщиной – математиком?</vt:lpstr>
      <vt:lpstr>Ковалевская Софья Васильевна - русский математик</vt:lpstr>
      <vt:lpstr>В какой стране напечатана первая математическая книга?</vt:lpstr>
      <vt:lpstr>Магницкий Леонтий Филиппович— русский математик, педагог</vt:lpstr>
      <vt:lpstr>Кто первым предложил нумерацию кресел в театре по рядам и местам?</vt:lpstr>
      <vt:lpstr>Рене Декарт -  французский философ, математик и естествоиспытатель</vt:lpstr>
      <vt:lpstr>Кому принадлежат слова:  «В геометрии нет царских путей!»? </vt:lpstr>
      <vt:lpstr>Евклид -древнегреческий математик</vt:lpstr>
      <vt:lpstr>Что первоначально означало слово «математика»?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Факты из жизни замечательных людей</dc:title>
  <dc:creator>User</dc:creator>
  <cp:lastModifiedBy>User</cp:lastModifiedBy>
  <cp:revision>106</cp:revision>
  <dcterms:created xsi:type="dcterms:W3CDTF">2014-01-22T06:39:27Z</dcterms:created>
  <dcterms:modified xsi:type="dcterms:W3CDTF">2014-03-31T10:23:52Z</dcterms:modified>
</cp:coreProperties>
</file>