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4" r:id="rId4"/>
    <p:sldId id="265" r:id="rId5"/>
    <p:sldId id="266" r:id="rId6"/>
    <p:sldId id="258" r:id="rId7"/>
    <p:sldId id="257" r:id="rId8"/>
    <p:sldId id="259" r:id="rId9"/>
    <p:sldId id="260" r:id="rId10"/>
    <p:sldId id="261" r:id="rId11"/>
    <p:sldId id="263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3B99-DFF4-415D-8C89-8DE87BFC99C7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9BD5B-6CBE-48AB-A713-D4FD9966D3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3B99-DFF4-415D-8C89-8DE87BFC99C7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9BD5B-6CBE-48AB-A713-D4FD9966D3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3B99-DFF4-415D-8C89-8DE87BFC99C7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9BD5B-6CBE-48AB-A713-D4FD9966D3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3B99-DFF4-415D-8C89-8DE87BFC99C7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9BD5B-6CBE-48AB-A713-D4FD9966D3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3B99-DFF4-415D-8C89-8DE87BFC99C7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9BD5B-6CBE-48AB-A713-D4FD9966D3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3B99-DFF4-415D-8C89-8DE87BFC99C7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9BD5B-6CBE-48AB-A713-D4FD9966D3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3B99-DFF4-415D-8C89-8DE87BFC99C7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9BD5B-6CBE-48AB-A713-D4FD9966D3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3B99-DFF4-415D-8C89-8DE87BFC99C7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9BD5B-6CBE-48AB-A713-D4FD9966D3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3B99-DFF4-415D-8C89-8DE87BFC99C7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9BD5B-6CBE-48AB-A713-D4FD9966D3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3B99-DFF4-415D-8C89-8DE87BFC99C7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9BD5B-6CBE-48AB-A713-D4FD9966D3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3B99-DFF4-415D-8C89-8DE87BFC99C7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9BD5B-6CBE-48AB-A713-D4FD9966D3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B3B99-DFF4-415D-8C89-8DE87BFC99C7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9BD5B-6CBE-48AB-A713-D4FD9966D3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Работа над проектами в сети Интернет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Учебные проекты на сайте </a:t>
            </a:r>
            <a:r>
              <a:rPr lang="ru-RU" b="1" dirty="0" err="1" smtClean="0"/>
              <a:t>ГлобалЛаб</a:t>
            </a:r>
            <a:endParaRPr lang="ru-RU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14290"/>
            <a:ext cx="5500694" cy="1767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Жестовый язык в искусстве и спорте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27531"/>
            <a:ext cx="8358246" cy="5101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80827" cy="5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00100" y="6286520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 </a:t>
            </a:r>
            <a:r>
              <a:rPr lang="ru-RU" b="1" dirty="0" smtClean="0"/>
              <a:t>исследовании приняли участие 42 человека.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Жестовый язык в искусстве и спорте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1214422"/>
            <a:ext cx="6572296" cy="532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80827" cy="5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000200" y="6488668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 </a:t>
            </a:r>
            <a:r>
              <a:rPr lang="ru-RU" b="1" dirty="0" smtClean="0"/>
              <a:t>исследовании приняли участие 42 человека.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Свидетельство глобал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285984" y="357166"/>
            <a:ext cx="4000528" cy="5654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Глобальная школьная лаборатория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1748977"/>
            <a:ext cx="9144001" cy="439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80827" cy="5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Цель: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/>
              <a:t>Привлечь внимание к проблеме общения слышащих и неслышащих людей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Гипотеза:</a:t>
            </a:r>
            <a:r>
              <a:rPr lang="ru-RU" dirty="0" smtClean="0"/>
              <a:t>  Слышащие люди считают не нужным знание жестового языка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Зачем в исследовании нужны материалы других участников: </a:t>
            </a:r>
            <a:r>
              <a:rPr lang="ru-RU" dirty="0" smtClean="0"/>
              <a:t>недавно русский жестовый язык получил признание на официальном уровне, хочется знать изменилось ли что-то после этого. Есть ли регионы, в которых он активно используется и изучается не только глухими людьми.</a:t>
            </a:r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80827" cy="5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Протокол проведения исследования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1. Обратите внимание на людей, живущих рядом с вами и общающихся на жестовом языке.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2. При просмотре телепередач обратите внимание на присутствие (отсутствие) субтитров или </a:t>
            </a:r>
            <a:r>
              <a:rPr lang="ru-RU" dirty="0" err="1" smtClean="0"/>
              <a:t>сурдоперевода</a:t>
            </a:r>
            <a:r>
              <a:rPr lang="ru-RU" dirty="0" smtClean="0"/>
              <a:t>.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3. Заполните анкету.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80827" cy="5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Анкета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Местоположение.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Какой у вас слух?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Знаете ли вы жестовый язык?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Хотели бы вы знать жестовый язык?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Надо ли переводить на ЖЯ телепередачи?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Людям каких профессий нужен ЖЯ?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 вы знаете, что…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80827" cy="5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Знание жестового языка</a:t>
            </a: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00174"/>
            <a:ext cx="7523828" cy="47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80827" cy="5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00100" y="6211669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 </a:t>
            </a:r>
            <a:r>
              <a:rPr lang="ru-RU" b="1" dirty="0" smtClean="0"/>
              <a:t>исследовании приняли участие 42 человека.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Состояние слуха участников проекта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429684" cy="5027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80827" cy="5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00100" y="6488668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 </a:t>
            </a:r>
            <a:r>
              <a:rPr lang="ru-RU" b="1" dirty="0" smtClean="0"/>
              <a:t>исследовании приняли участие 42 человека.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Необходимость перевода телепередач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636" y="1643050"/>
            <a:ext cx="779172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80827" cy="5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00100" y="6286520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 </a:t>
            </a:r>
            <a:r>
              <a:rPr lang="ru-RU" b="1" dirty="0" smtClean="0"/>
              <a:t>исследовании приняли участие 42 человека.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Жестовый язык в профессиях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785786" y="1643050"/>
            <a:ext cx="7882115" cy="4625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80827" cy="5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00100" y="6211669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 </a:t>
            </a:r>
            <a:r>
              <a:rPr lang="ru-RU" b="1" dirty="0" smtClean="0"/>
              <a:t>исследовании приняли участие 42 человека.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227</Words>
  <Application>Microsoft Office PowerPoint</Application>
  <PresentationFormat>Экран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Работа над проектами в сети Интернет </vt:lpstr>
      <vt:lpstr>Глобальная школьная лаборатория</vt:lpstr>
      <vt:lpstr>Исследование</vt:lpstr>
      <vt:lpstr>Протокол проведения исследования </vt:lpstr>
      <vt:lpstr>Анкета</vt:lpstr>
      <vt:lpstr>Знание жестового языка</vt:lpstr>
      <vt:lpstr>Состояние слуха участников проекта</vt:lpstr>
      <vt:lpstr>Необходимость перевода телепередач</vt:lpstr>
      <vt:lpstr>Жестовый язык в профессиях</vt:lpstr>
      <vt:lpstr>Жестовый язык в искусстве и спорте</vt:lpstr>
      <vt:lpstr>Жестовый язык в искусстве и спорте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19</cp:revision>
  <dcterms:created xsi:type="dcterms:W3CDTF">2016-03-16T06:10:54Z</dcterms:created>
  <dcterms:modified xsi:type="dcterms:W3CDTF">2016-03-17T12:23:49Z</dcterms:modified>
</cp:coreProperties>
</file>